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0" r:id="rId7"/>
    <p:sldId id="261" r:id="rId8"/>
    <p:sldId id="262" r:id="rId9"/>
  </p:sldIdLst>
  <p:sldSz cx="9144000" cy="51435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 panose="020F0302020204030203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584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1584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font" Target="fonts/font8.fntdata"/><Relationship Id="rId2" Type="http://schemas.openxmlformats.org/officeDocument/2006/relationships/theme" Target="theme/theme1.xml"/><Relationship Id="rId19" Type="http://schemas.openxmlformats.org/officeDocument/2006/relationships/font" Target="fonts/font7.fntdata"/><Relationship Id="rId18" Type="http://schemas.openxmlformats.org/officeDocument/2006/relationships/font" Target="fonts/font6.fntdata"/><Relationship Id="rId17" Type="http://schemas.openxmlformats.org/officeDocument/2006/relationships/font" Target="fonts/font5.fntdata"/><Relationship Id="rId16" Type="http://schemas.openxmlformats.org/officeDocument/2006/relationships/font" Target="fonts/font4.fntdata"/><Relationship Id="rId15" Type="http://schemas.openxmlformats.org/officeDocument/2006/relationships/font" Target="fonts/font3.fntdata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4e26703090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4e2670309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4bcda9de14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4bcda9de14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4bcda9de14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4bcda9de14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4bcda9de14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4bcda9de14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4bcda9de14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4bcda9de14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3.xml"/><Relationship Id="rId6" Type="http://schemas.openxmlformats.org/officeDocument/2006/relationships/image" Target="../media/image10.jpeg"/><Relationship Id="rId5" Type="http://schemas.openxmlformats.org/officeDocument/2006/relationships/image" Target="../media/image9.GIF"/><Relationship Id="rId4" Type="http://schemas.openxmlformats.org/officeDocument/2006/relationships/image" Target="../media/image8.GIF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112550" y="1086325"/>
            <a:ext cx="6918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en-US" sz="6000">
                <a:latin typeface="Raleway"/>
                <a:ea typeface="Raleway"/>
                <a:cs typeface="Raleway"/>
                <a:sym typeface="Raleway"/>
              </a:rPr>
              <a:t>Безопасность данных</a:t>
            </a:r>
            <a:r>
              <a:rPr lang="en-US" sz="6000">
                <a:latin typeface="Raleway"/>
                <a:ea typeface="Raleway"/>
                <a:cs typeface="Raleway"/>
                <a:sym typeface="Raleway"/>
              </a:rPr>
              <a:t> </a:t>
            </a:r>
            <a:endParaRPr sz="6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" name="Google Shape;55;p13"/>
          <p:cNvSpPr txBox="1"/>
          <p:nvPr>
            <p:ph type="subTitle" idx="1"/>
          </p:nvPr>
        </p:nvSpPr>
        <p:spPr>
          <a:xfrm>
            <a:off x="311700" y="31389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altLang="ru-RU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Спикер: </a:t>
            </a:r>
            <a:r>
              <a:rPr lang="en-US" altLang="ru-RU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Mike </a:t>
            </a:r>
            <a:r>
              <a:rPr lang="ru-RU" altLang="en-US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 </a:t>
            </a:r>
            <a:r>
              <a:rPr lang="en-US" altLang="en-US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@</a:t>
            </a:r>
            <a:r>
              <a:rPr lang="en-US" altLang="ru-RU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chhbcgv</a:t>
            </a:r>
            <a:endParaRPr lang="en-US" altLang="ru-RU" i="1">
              <a:solidFill>
                <a:srgbClr val="12BF6E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634925" y="-38750"/>
            <a:ext cx="417400" cy="6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958875" y="12012"/>
            <a:ext cx="608775" cy="54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806450" y="729615"/>
            <a:ext cx="2922905" cy="2319655"/>
          </a:xfrm>
          <a:prstGeom prst="roundRect">
            <a:avLst>
              <a:gd name="adj" fmla="val 16026"/>
            </a:avLst>
          </a:prstGeom>
          <a:solidFill>
            <a:srgbClr val="52565E"/>
          </a:solidFill>
          <a:ln w="28575" cap="flat" cmpd="sng">
            <a:solidFill>
              <a:srgbClr val="52565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3" name="Google Shape;63;p14"/>
          <p:cNvSpPr/>
          <p:nvPr/>
        </p:nvSpPr>
        <p:spPr>
          <a:xfrm>
            <a:off x="1649095" y="1387475"/>
            <a:ext cx="2922905" cy="2616200"/>
          </a:xfrm>
          <a:prstGeom prst="roundRect">
            <a:avLst>
              <a:gd name="adj" fmla="val 16026"/>
            </a:avLst>
          </a:prstGeom>
          <a:solidFill>
            <a:srgbClr val="12BF6E"/>
          </a:solidFill>
          <a:ln w="28575" cap="flat" cmpd="sng">
            <a:solidFill>
              <a:srgbClr val="12BF6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634925" y="-38750"/>
            <a:ext cx="417400" cy="6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958875" y="12012"/>
            <a:ext cx="608775" cy="549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5062575" y="1126800"/>
            <a:ext cx="1850400" cy="550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2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Mike</a:t>
            </a:r>
            <a:endParaRPr sz="2400">
              <a:solidFill>
                <a:schemeClr val="dk2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5062575" y="2037200"/>
            <a:ext cx="3432000" cy="1012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Fullstack </a:t>
            </a:r>
            <a:r>
              <a:rPr lang="ru-RU" sz="1800">
                <a:solidFill>
                  <a:schemeClr val="dk2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разработчик</a:t>
            </a:r>
            <a:br>
              <a:rPr lang="ru-RU" sz="1800">
                <a:solidFill>
                  <a:schemeClr val="dk2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</a:br>
            <a:r>
              <a:rPr lang="ru-RU" sz="1800">
                <a:solidFill>
                  <a:schemeClr val="dk2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Бывший мембер </a:t>
            </a:r>
            <a:r>
              <a:rPr lang="en-US" sz="1800">
                <a:solidFill>
                  <a:schemeClr val="dk2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oGT AIESEC</a:t>
            </a:r>
            <a:endParaRPr lang="en-US" sz="1800">
              <a:solidFill>
                <a:schemeClr val="dk2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>
                <a:solidFill>
                  <a:schemeClr val="dk2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СПБГУ 2 курс бакалавриат</a:t>
            </a:r>
            <a:endParaRPr lang="ru-RU" sz="1800">
              <a:solidFill>
                <a:schemeClr val="dk2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5629550" y="476565"/>
            <a:ext cx="1429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Ваше фото</a:t>
            </a:r>
            <a:endParaRPr sz="1800">
              <a:solidFill>
                <a:schemeClr val="lt1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1975" y="1976120"/>
            <a:ext cx="2556510" cy="143891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63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Заголовок Raleway 30 жирный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634925" y="-38750"/>
            <a:ext cx="417400" cy="6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931813" y="24737"/>
            <a:ext cx="608775" cy="549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102870" y="4258945"/>
            <a:ext cx="2573020" cy="499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800">
                <a:solidFill>
                  <a:srgbClr val="12BF6E"/>
                </a:solidFill>
              </a:rPr>
              <a:t>OpenOrd + ForceAtlas</a:t>
            </a:r>
            <a:endParaRPr lang="en-US" sz="1800">
              <a:solidFill>
                <a:srgbClr val="12BF6E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3084195" y="4125595"/>
            <a:ext cx="2404110" cy="817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i="1">
                <a:solidFill>
                  <a:srgbClr val="52565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Латентное пространство</a:t>
            </a:r>
            <a:endParaRPr lang="ru-RU" sz="1800">
              <a:solidFill>
                <a:srgbClr val="52565E"/>
              </a:solidFill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5949950" y="4125595"/>
            <a:ext cx="3194050" cy="499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</a:rPr>
              <a:t>Кластеризованный граф</a:t>
            </a:r>
            <a:endParaRPr lang="ru-RU" sz="1800" i="1">
              <a:solidFill>
                <a:srgbClr val="12BF6E"/>
              </a:solidFill>
              <a:latin typeface="Lato" panose="020F0302020204030203"/>
              <a:ea typeface="Lato" panose="020F0302020204030203"/>
              <a:cs typeface="Lato" panose="020F0302020204030203"/>
            </a:endParaRPr>
          </a:p>
        </p:txBody>
      </p:sp>
      <p:pic>
        <p:nvPicPr>
          <p:cNvPr id="1" name="Изображение 0"/>
          <p:cNvPicPr/>
          <p:nvPr/>
        </p:nvPicPr>
        <p:blipFill>
          <a:blip r:embed="rId3"/>
          <a:stretch>
            <a:fillRect/>
          </a:stretch>
        </p:blipFill>
        <p:spPr>
          <a:xfrm>
            <a:off x="6166485" y="1240790"/>
            <a:ext cx="2290445" cy="2661920"/>
          </a:xfrm>
          <a:prstGeom prst="rect">
            <a:avLst/>
          </a:prstGeom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370" y="989965"/>
            <a:ext cx="1645285" cy="3051810"/>
          </a:xfrm>
          <a:prstGeom prst="rect">
            <a:avLst/>
          </a:prstGeom>
        </p:spPr>
      </p:pic>
      <p:pic>
        <p:nvPicPr>
          <p:cNvPr id="4" name="Изображение 3"/>
          <p:cNvPicPr/>
          <p:nvPr/>
        </p:nvPicPr>
        <p:blipFill>
          <a:blip r:embed="rId5"/>
          <a:stretch>
            <a:fillRect/>
          </a:stretch>
        </p:blipFill>
        <p:spPr>
          <a:xfrm>
            <a:off x="2959735" y="1461135"/>
            <a:ext cx="2744470" cy="26644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Изображение 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333500"/>
            <a:ext cx="2635250" cy="3014980"/>
          </a:xfrm>
          <a:prstGeom prst="rect">
            <a:avLst/>
          </a:prstGeom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3000" b="1">
                <a:latin typeface="Raleway"/>
                <a:ea typeface="Raleway"/>
                <a:cs typeface="Raleway"/>
                <a:sym typeface="Raleway"/>
              </a:rPr>
              <a:t>Обнаружение</a:t>
            </a:r>
            <a:r>
              <a:rPr lang="en-US" altLang="ru-RU" sz="3000" b="1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altLang="en-US" sz="3000" b="1">
                <a:latin typeface="Raleway"/>
                <a:ea typeface="Raleway"/>
                <a:cs typeface="Raleway"/>
                <a:sym typeface="Raleway"/>
              </a:rPr>
              <a:t>вторжений</a:t>
            </a:r>
            <a:r>
              <a:rPr lang="ru-RU" altLang="en-US" sz="3000" b="1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ru-RU" altLang="en-US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Raleway"/>
              </a:rPr>
              <a:t>(</a:t>
            </a:r>
            <a:r>
              <a:rPr lang="en-US" altLang="en-US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Raleway"/>
              </a:rPr>
              <a:t>V</a:t>
            </a:r>
            <a:r>
              <a:rPr lang="en-US" altLang="ru-RU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Raleway"/>
              </a:rPr>
              <a:t>irusTotal </a:t>
            </a:r>
            <a:r>
              <a:rPr lang="ru-RU" altLang="en-US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Raleway"/>
              </a:rPr>
              <a:t>)</a:t>
            </a:r>
            <a:endParaRPr lang="ru-RU" altLang="en-US" sz="2400" b="1">
              <a:solidFill>
                <a:srgbClr val="12BF6E"/>
              </a:solidFill>
              <a:latin typeface="Lato" panose="020F0302020204030203"/>
              <a:ea typeface="Lato" panose="020F0302020204030203"/>
              <a:cs typeface="Lato" panose="020F0302020204030203"/>
              <a:sym typeface="Raleway"/>
            </a:endParaRPr>
          </a:p>
        </p:txBody>
      </p:sp>
      <p:sp>
        <p:nvSpPr>
          <p:cNvPr id="75" name="Google Shape;75;p15"/>
          <p:cNvSpPr txBox="1"/>
          <p:nvPr>
            <p:ph type="body" idx="1"/>
          </p:nvPr>
        </p:nvSpPr>
        <p:spPr>
          <a:xfrm>
            <a:off x="572135" y="4298315"/>
            <a:ext cx="1022350" cy="6686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altLang="ru-RU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 LSTM</a:t>
            </a:r>
            <a:r>
              <a:rPr lang="ru-RU" altLang="en-US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 </a:t>
            </a:r>
            <a:endParaRPr lang="en-US" altLang="en-US" sz="2400" i="1">
              <a:solidFill>
                <a:srgbClr val="12BF6E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8634925" y="-38750"/>
            <a:ext cx="417400" cy="6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931813" y="24737"/>
            <a:ext cx="608775" cy="54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Изображение 3"/>
          <p:cNvPicPr/>
          <p:nvPr/>
        </p:nvPicPr>
        <p:blipFill>
          <a:blip r:embed="rId4"/>
          <a:stretch>
            <a:fillRect/>
          </a:stretch>
        </p:blipFill>
        <p:spPr>
          <a:xfrm>
            <a:off x="3625215" y="1790065"/>
            <a:ext cx="2286000" cy="2209800"/>
          </a:xfrm>
          <a:prstGeom prst="rect">
            <a:avLst/>
          </a:prstGeom>
        </p:spPr>
      </p:pic>
      <p:pic>
        <p:nvPicPr>
          <p:cNvPr id="5" name="Изображение 4"/>
          <p:cNvPicPr/>
          <p:nvPr/>
        </p:nvPicPr>
        <p:blipFill>
          <a:blip r:embed="rId5"/>
          <a:stretch>
            <a:fillRect/>
          </a:stretch>
        </p:blipFill>
        <p:spPr>
          <a:xfrm>
            <a:off x="2762885" y="1757045"/>
            <a:ext cx="862330" cy="224282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3972560" y="4173220"/>
            <a:ext cx="11995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</a:rPr>
              <a:t>RNN</a:t>
            </a:r>
            <a:endParaRPr lang="en-US" altLang="ru-RU"/>
          </a:p>
        </p:txBody>
      </p:sp>
      <p:pic>
        <p:nvPicPr>
          <p:cNvPr id="7" name="Изображение 6"/>
          <p:cNvPicPr/>
          <p:nvPr/>
        </p:nvPicPr>
        <p:blipFill>
          <a:blip r:embed="rId6"/>
          <a:stretch>
            <a:fillRect/>
          </a:stretch>
        </p:blipFill>
        <p:spPr>
          <a:xfrm>
            <a:off x="5975985" y="1967865"/>
            <a:ext cx="3168015" cy="1976120"/>
          </a:xfrm>
          <a:prstGeom prst="rect">
            <a:avLst/>
          </a:prstGeom>
        </p:spPr>
      </p:pic>
      <p:sp>
        <p:nvSpPr>
          <p:cNvPr id="8" name="Текстовое поле 7"/>
          <p:cNvSpPr txBox="1"/>
          <p:nvPr/>
        </p:nvSpPr>
        <p:spPr>
          <a:xfrm>
            <a:off x="7434580" y="4173220"/>
            <a:ext cx="12001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ru-RU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</a:rPr>
              <a:t>DNN</a:t>
            </a:r>
            <a:endParaRPr lang="en-US" alt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422190" y="270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b="1">
                <a:latin typeface="Raleway"/>
                <a:ea typeface="Raleway"/>
                <a:cs typeface="Raleway"/>
                <a:sym typeface="Raleway"/>
              </a:rPr>
              <a:t>Пример атак в реальном времени</a:t>
            </a:r>
            <a:endParaRPr lang="ru-RU"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" name="Google Shape;75;p15"/>
          <p:cNvSpPr txBox="1"/>
          <p:nvPr>
            <p:ph type="body" idx="1"/>
          </p:nvPr>
        </p:nvSpPr>
        <p:spPr>
          <a:xfrm>
            <a:off x="311700" y="1668825"/>
            <a:ext cx="8520600" cy="11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текст Lato 24</a:t>
            </a:r>
            <a:endParaRPr sz="2400">
              <a:solidFill>
                <a:srgbClr val="000000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текст Lato 24</a:t>
            </a:r>
            <a:endParaRPr sz="2400" i="1">
              <a:solidFill>
                <a:srgbClr val="52565E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634925" y="-38750"/>
            <a:ext cx="417400" cy="6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931813" y="24737"/>
            <a:ext cx="608775" cy="549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422300" y="3474025"/>
            <a:ext cx="32349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800" i="1">
                <a:solidFill>
                  <a:schemeClr val="dk1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основной цвет: </a:t>
            </a:r>
            <a:endParaRPr sz="1800" i="1">
              <a:solidFill>
                <a:schemeClr val="dk1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 panose="020F0302020204030203"/>
              <a:buChar char="●"/>
            </a:pPr>
            <a:r>
              <a:rPr lang="en-US" sz="1800" i="1">
                <a:solidFill>
                  <a:schemeClr val="dk1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черный </a:t>
            </a:r>
            <a:r>
              <a:rPr lang="en-US" sz="1800" i="1"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#000000</a:t>
            </a:r>
            <a:endParaRPr sz="1800">
              <a:solidFill>
                <a:srgbClr val="12BF6E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5714700" y="3474025"/>
            <a:ext cx="39084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solidFill>
                  <a:srgbClr val="52565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дополнительный цвет: </a:t>
            </a:r>
            <a:endParaRPr sz="1800" i="1">
              <a:solidFill>
                <a:srgbClr val="52565E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2565E"/>
              </a:buClr>
              <a:buSzPts val="1800"/>
              <a:buFont typeface="Lato" panose="020F0302020204030203"/>
              <a:buChar char="●"/>
            </a:pPr>
            <a:r>
              <a:rPr lang="en-US" sz="1800" i="1">
                <a:solidFill>
                  <a:srgbClr val="52565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серый #52565E</a:t>
            </a:r>
            <a:endParaRPr sz="1800">
              <a:solidFill>
                <a:srgbClr val="52565E"/>
              </a:solidFill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2994050" y="3474025"/>
            <a:ext cx="39084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акцентный</a:t>
            </a:r>
            <a:r>
              <a:rPr lang="en-US" sz="1800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 цвет: </a:t>
            </a:r>
            <a:endParaRPr sz="1800" i="1">
              <a:solidFill>
                <a:srgbClr val="12BF6E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2BF6E"/>
              </a:buClr>
              <a:buSzPts val="1800"/>
              <a:buFont typeface="Lato" panose="020F0302020204030203"/>
              <a:buChar char="●"/>
            </a:pPr>
            <a:r>
              <a:rPr lang="en-US" sz="1800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зелёный</a:t>
            </a:r>
            <a:r>
              <a:rPr lang="en-US" sz="1800" i="1">
                <a:solidFill>
                  <a:srgbClr val="52565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 </a:t>
            </a:r>
            <a:r>
              <a:rPr lang="en-US" sz="1800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#00C16E</a:t>
            </a:r>
            <a:endParaRPr sz="1800">
              <a:solidFill>
                <a:srgbClr val="52565E"/>
              </a:solidFill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80" y="1017905"/>
            <a:ext cx="8700135" cy="41103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Заголовок Raleway 30 жирный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" name="Google Shape;75;p15"/>
          <p:cNvSpPr txBox="1"/>
          <p:nvPr>
            <p:ph type="body" idx="1"/>
          </p:nvPr>
        </p:nvSpPr>
        <p:spPr>
          <a:xfrm>
            <a:off x="311700" y="1668825"/>
            <a:ext cx="8520600" cy="11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000000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текст Lato 24</a:t>
            </a:r>
            <a:endParaRPr sz="2400">
              <a:solidFill>
                <a:srgbClr val="000000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текст Lato 24</a:t>
            </a:r>
            <a:endParaRPr sz="2400" i="1">
              <a:solidFill>
                <a:srgbClr val="52565E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634925" y="-38750"/>
            <a:ext cx="417400" cy="6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7931813" y="24737"/>
            <a:ext cx="608775" cy="549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 txBox="1"/>
          <p:nvPr/>
        </p:nvSpPr>
        <p:spPr>
          <a:xfrm>
            <a:off x="422300" y="3474025"/>
            <a:ext cx="32349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800" i="1">
                <a:solidFill>
                  <a:schemeClr val="dk1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основной цвет: </a:t>
            </a:r>
            <a:endParaRPr sz="1800" i="1">
              <a:solidFill>
                <a:schemeClr val="dk1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 panose="020F0302020204030203"/>
              <a:buChar char="●"/>
            </a:pPr>
            <a:r>
              <a:rPr lang="en-US" sz="1800" i="1">
                <a:solidFill>
                  <a:schemeClr val="dk1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черный </a:t>
            </a:r>
            <a:r>
              <a:rPr lang="en-US" sz="1800" i="1"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#000000</a:t>
            </a:r>
            <a:endParaRPr sz="1800">
              <a:solidFill>
                <a:srgbClr val="12BF6E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5714700" y="3474025"/>
            <a:ext cx="39084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solidFill>
                  <a:srgbClr val="52565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дополнительный цвет: </a:t>
            </a:r>
            <a:endParaRPr sz="1800" i="1">
              <a:solidFill>
                <a:srgbClr val="52565E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52565E"/>
              </a:buClr>
              <a:buSzPts val="1800"/>
              <a:buFont typeface="Lato" panose="020F0302020204030203"/>
              <a:buChar char="●"/>
            </a:pPr>
            <a:r>
              <a:rPr lang="en-US" sz="1800" i="1">
                <a:solidFill>
                  <a:srgbClr val="52565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серый #52565E</a:t>
            </a:r>
            <a:endParaRPr sz="1800">
              <a:solidFill>
                <a:srgbClr val="52565E"/>
              </a:solidFill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2994050" y="3474025"/>
            <a:ext cx="39084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акцентный</a:t>
            </a:r>
            <a:r>
              <a:rPr lang="en-US" sz="1800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 цвет: </a:t>
            </a:r>
            <a:endParaRPr sz="1800" i="1">
              <a:solidFill>
                <a:srgbClr val="12BF6E"/>
              </a:solidFill>
              <a:latin typeface="Lato" panose="020F0302020204030203"/>
              <a:ea typeface="Lato" panose="020F0302020204030203"/>
              <a:cs typeface="Lato" panose="020F0302020204030203"/>
              <a:sym typeface="Lato" panose="020F0302020204030203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12BF6E"/>
              </a:buClr>
              <a:buSzPts val="1800"/>
              <a:buFont typeface="Lato" panose="020F0302020204030203"/>
              <a:buChar char="●"/>
            </a:pPr>
            <a:r>
              <a:rPr lang="en-US" sz="1800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зелёный</a:t>
            </a:r>
            <a:r>
              <a:rPr lang="en-US" sz="1800" i="1">
                <a:solidFill>
                  <a:srgbClr val="52565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 </a:t>
            </a:r>
            <a:r>
              <a:rPr lang="en-US" sz="1800" i="1">
                <a:solidFill>
                  <a:srgbClr val="12BF6E"/>
                </a:solidFill>
                <a:latin typeface="Lato" panose="020F0302020204030203"/>
                <a:ea typeface="Lato" panose="020F0302020204030203"/>
                <a:cs typeface="Lato" panose="020F0302020204030203"/>
                <a:sym typeface="Lato" panose="020F0302020204030203"/>
              </a:rPr>
              <a:t>#00C16E</a:t>
            </a:r>
            <a:endParaRPr sz="1800">
              <a:solidFill>
                <a:srgbClr val="52565E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559</Words>
  <Application>WPS Presentation</Application>
  <PresentationFormat/>
  <Paragraphs>55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Arial</vt:lpstr>
      <vt:lpstr>SimSun</vt:lpstr>
      <vt:lpstr>Wingdings</vt:lpstr>
      <vt:lpstr>Arial</vt:lpstr>
      <vt:lpstr>Raleway</vt:lpstr>
      <vt:lpstr>Lato</vt:lpstr>
      <vt:lpstr>Microsoft YaHei</vt:lpstr>
      <vt:lpstr>Arial Unicode MS</vt:lpstr>
      <vt:lpstr>Simple Light</vt:lpstr>
      <vt:lpstr>Безопасность данных </vt:lpstr>
      <vt:lpstr>PowerPoint 演示文稿</vt:lpstr>
      <vt:lpstr>Заголовок Raleway 30 жирный</vt:lpstr>
      <vt:lpstr>Обнаружение вторжений (VirusTotal )</vt:lpstr>
      <vt:lpstr>Пример атак в реальном времени</vt:lpstr>
      <vt:lpstr>Заголовок Raleway 30 жирный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Безопасность данных </dc:title>
  <dc:creator/>
  <cp:lastModifiedBy>Name</cp:lastModifiedBy>
  <cp:revision>4</cp:revision>
  <dcterms:created xsi:type="dcterms:W3CDTF">2025-04-26T23:58:00Z</dcterms:created>
  <dcterms:modified xsi:type="dcterms:W3CDTF">2025-04-27T06:35:09Z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433AB9AEC7EB490D99F13845E4DEF87D_12</vt:lpwstr>
  </property>
  <property fmtid="{D5CDD505-2E9C-101B-9397-08002B2CF9AE}" pid="3" name="KSOProductBuildVer">
    <vt:lpwstr>1049-12.2.0.20795</vt:lpwstr>
  </property>
</Properties>
</file>